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38CCEE-833B-EF57-332B-F1C616E761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/>
              <a:t>HONORARIOS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365C71-B338-E80C-19DD-333F59E776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/>
              <a:t>NORMATIVA APLICABLE</a:t>
            </a:r>
          </a:p>
        </p:txBody>
      </p:sp>
    </p:spTree>
    <p:extLst>
      <p:ext uri="{BB962C8B-B14F-4D97-AF65-F5344CB8AC3E}">
        <p14:creationId xmlns:p14="http://schemas.microsoft.com/office/powerpoint/2010/main" val="382726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25B3F1D-E7B4-4A13-D905-4248C444FA7F}"/>
              </a:ext>
            </a:extLst>
          </p:cNvPr>
          <p:cNvSpPr txBox="1"/>
          <p:nvPr/>
        </p:nvSpPr>
        <p:spPr>
          <a:xfrm>
            <a:off x="2008682" y="1065526"/>
            <a:ext cx="8229600" cy="1814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s-MX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riterio mayoritario: aplica norma vigente a la fecha de inicio de la etapa procesal que se trate y hasta que la misma concluya.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 minoría: se aplica la Ley vigente al momento en que </a:t>
            </a:r>
            <a:r>
              <a:rPr lang="es-MX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 desarrollan las tareas (hasta diciembre 2017 ley 21.839, con posterioridad </a:t>
            </a:r>
            <a:r>
              <a:rPr lang="es-MX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Ley 27.423). 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57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4CC2AC8-8653-88DB-B33A-1E44119E2D0B}"/>
              </a:ext>
            </a:extLst>
          </p:cNvPr>
          <p:cNvSpPr txBox="1"/>
          <p:nvPr/>
        </p:nvSpPr>
        <p:spPr>
          <a:xfrm>
            <a:off x="3046751" y="1994091"/>
            <a:ext cx="60935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Antecedentes: </a:t>
            </a:r>
          </a:p>
          <a:p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140209/17 “O.S. PERS.EDIF.DE RENTA Y HORIZONTAL DE LA R.A. c/ ANCHORENA 976 CONSORCIO DE PROPIETARIOS s/EJECUCION LEY 23660”</a:t>
            </a:r>
            <a:r>
              <a:rPr lang="es-AR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SEI 18/10/23.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Expediente 21768/2006 AUTOS: “Incidente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9 - ACTOR: BARBIERI MARTHA BEATRIZ DEMANDADO: ANSES s/INCIDENTE” SEI 6/11/23.</a:t>
            </a:r>
          </a:p>
          <a:p>
            <a:r>
              <a:rPr lang="es-AR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Expediente 15756/11 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“SPOSITO MARIA DOMINGA c/ ANSES s/REAJUSTES VARIOS” </a:t>
            </a:r>
            <a:r>
              <a:rPr lang="es-AR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SEI 7/11/23. </a:t>
            </a:r>
          </a:p>
          <a:p>
            <a:r>
              <a:rPr lang="es-AR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Expediente 33528/09 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AUTOS: “ZLOBEC AGUSTIN c/ ANSES s/REAJUSTES VARIOS” </a:t>
            </a:r>
            <a:r>
              <a:rPr lang="es-AR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SEI 22/11/23.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23447803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12</TotalTime>
  <Words>154</Words>
  <Application>Microsoft Office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Aptos</vt:lpstr>
      <vt:lpstr>Arial</vt:lpstr>
      <vt:lpstr>Times New Roman</vt:lpstr>
      <vt:lpstr>Tw Cen MT</vt:lpstr>
      <vt:lpstr>Gota</vt:lpstr>
      <vt:lpstr>HONORARIOS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HONORARIOS</dc:title>
  <dc:creator>Valentin Tolosa</dc:creator>
  <cp:lastModifiedBy>Valentin Tolosa</cp:lastModifiedBy>
  <cp:revision>1</cp:revision>
  <dcterms:created xsi:type="dcterms:W3CDTF">2024-04-19T00:39:10Z</dcterms:created>
  <dcterms:modified xsi:type="dcterms:W3CDTF">2024-04-19T00:51:57Z</dcterms:modified>
</cp:coreProperties>
</file>