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4/19/2024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78C484-CA8C-0B3E-546F-8AF4960FBF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AR" dirty="0"/>
              <a:t>REGULACIÓN HONORARIOS DE ALZADA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B7EB255-E55F-DE0D-5B99-C8159C7146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AR" dirty="0"/>
              <a:t>ART. 30 LEY 27.423</a:t>
            </a:r>
          </a:p>
        </p:txBody>
      </p:sp>
    </p:spTree>
    <p:extLst>
      <p:ext uri="{BB962C8B-B14F-4D97-AF65-F5344CB8AC3E}">
        <p14:creationId xmlns:p14="http://schemas.microsoft.com/office/powerpoint/2010/main" val="3001128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DF08008A-2B8B-9D33-FA3C-6341A2AA7842}"/>
              </a:ext>
            </a:extLst>
          </p:cNvPr>
          <p:cNvSpPr txBox="1"/>
          <p:nvPr/>
        </p:nvSpPr>
        <p:spPr>
          <a:xfrm>
            <a:off x="2233534" y="1558977"/>
            <a:ext cx="7303958" cy="1712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Conforme art. 30 de la ley 27.423, los honorarios por las tareas desarrolladas en Cámara deben regularse en el </a:t>
            </a:r>
            <a:r>
              <a:rPr lang="es-AR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30 % de la suma fijada a favor de la representación letrada de la parte actora por su actuación en primera instancia.</a:t>
            </a:r>
            <a:endParaRPr lang="es-AR" sz="1800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288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CC1724BA-6B67-F133-B184-E3FFD0397A20}"/>
              </a:ext>
            </a:extLst>
          </p:cNvPr>
          <p:cNvSpPr txBox="1"/>
          <p:nvPr/>
        </p:nvSpPr>
        <p:spPr>
          <a:xfrm>
            <a:off x="849442" y="265121"/>
            <a:ext cx="10493115" cy="31638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 </a:t>
            </a:r>
            <a:r>
              <a:rPr lang="es-AR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casos excepcionales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si la aplicación mecánica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del porcentaje establecido en el art. 30 de la ley arancelaria arroja un resultado desproporcionado con la tarea profesional efectivamente cumplida en 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Cámara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los </a:t>
            </a:r>
            <a:r>
              <a:rPr lang="es-AR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emolumentos se adecuarán en un porcentaje menor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teniéndose presente las particularidades del caso, las pautas legales del art 16 de la ley 27.423 y el art. 1255 del Código Civil y Comercial de la Nación.</a:t>
            </a:r>
            <a:endParaRPr lang="es-AR" sz="1800" b="1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s-AR" b="1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CAUSA Nº14874/2013 AUTOS: DE LA FUENTE CAYETANO LUIS c/ ANSES s/REAJUSTES VARIOS Sentencia Interlocutoria de fecha  25/10/23</a:t>
            </a:r>
            <a:r>
              <a:rPr lang="es-AR" b="1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s-A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44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03191E7-697A-5052-5437-5AE547E04658}"/>
              </a:ext>
            </a:extLst>
          </p:cNvPr>
          <p:cNvSpPr txBox="1"/>
          <p:nvPr/>
        </p:nvSpPr>
        <p:spPr>
          <a:xfrm>
            <a:off x="419725" y="569626"/>
            <a:ext cx="11227632" cy="47181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 casos elevados únicamente por </a:t>
            </a:r>
            <a:r>
              <a:rPr lang="es-AR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cuestiones incidentales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(costas, honorarios, etc) los aranceles de Cámara serán regul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ados en el </a:t>
            </a:r>
            <a:r>
              <a:rPr lang="es-AR" i="1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10 %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de los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fijados por la labor profesional en primera instancia.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Ello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con fundamento en </a:t>
            </a:r>
            <a:r>
              <a:rPr lang="es-AR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las 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pautas generales establecidas en el art. 16 de la ley 27.423 y art.1255 CCCN.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s-AR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b="1" kern="100" dirty="0" err="1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Expte</a:t>
            </a:r>
            <a:r>
              <a:rPr lang="es-AR" b="1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Nº47132/2009 Autos: “MESSIDORO ALBERTO HERALDO c/ ESTADO NACIONAL s/INCONSTITUCIONALIDADES VARIAS” Sentencia Interlocutoria de fecha 27/3/2024;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sz="18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Expte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es-AR" sz="18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Nº</a:t>
            </a:r>
            <a:r>
              <a:rPr lang="es-AR" b="1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11732/2015 Autos: “QUINTANA ROBERTO MEDARDO c/ ANSES s/REAJUSTES VARIOS” Sentencia Interlocutoria de fecha 3/4/2024;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AR" sz="18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Expte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es-AR" sz="18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Nº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99475/2011 Autos: “ORTELLI ARTURO JORGE c/ ANSES s/REAJUSTES VARIOS” Sentencia Interlocutoria </a:t>
            </a:r>
            <a:r>
              <a:rPr lang="es-AR" sz="18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defecha</a:t>
            </a:r>
            <a:r>
              <a:rPr lang="es-AR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3/4/2024</a:t>
            </a:r>
            <a:r>
              <a:rPr lang="es-AR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s-A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587420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TM10001114[[fn=Galería]]</Template>
  <TotalTime>16</TotalTime>
  <Words>276</Words>
  <Application>Microsoft Office PowerPoint</Application>
  <PresentationFormat>Panorámica</PresentationFormat>
  <Paragraphs>12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Aptos</vt:lpstr>
      <vt:lpstr>Arial</vt:lpstr>
      <vt:lpstr>Gill Sans MT</vt:lpstr>
      <vt:lpstr>Times New Roman</vt:lpstr>
      <vt:lpstr>Galería</vt:lpstr>
      <vt:lpstr>REGULACIÓN HONORARIOS DE ALZADA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REGULACIÓN HONORARIOS DE ALZADA</dc:title>
  <dc:creator>Valentin Tolosa</dc:creator>
  <cp:lastModifiedBy>Valentin Tolosa</cp:lastModifiedBy>
  <cp:revision>1</cp:revision>
  <dcterms:created xsi:type="dcterms:W3CDTF">2024-04-19T15:05:43Z</dcterms:created>
  <dcterms:modified xsi:type="dcterms:W3CDTF">2024-04-19T15:22:32Z</dcterms:modified>
</cp:coreProperties>
</file>